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333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3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567442"/>
            <a:ext cx="11495024" cy="4751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Python script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param_grid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893346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names of the unique launch site: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pd.read_sql_query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(“select distinct </a:t>
            </a: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from SPACEXTBL”, con)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read_sql_query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() is a Pandas’ function to execute SQL query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is the cursor pointing to the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Unique 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select distinct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from …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7276" y="1825625"/>
            <a:ext cx="115214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5 records where launch sites begin with `CCA`: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pd.read_sql_query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("select * from SPACEXTBL where </a:t>
            </a: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like 'CCA%' limit 5", con)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Launch sites have a pattern of “CCA…”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like ‘CCA%’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: keyword, indicating a condition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5 records, not all rows 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limit 5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853689-18F8-957F-4E7E-4BF84E96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1" y="1674235"/>
            <a:ext cx="5708724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DC1E578-C160-0E1A-4306-824B5F3C9386}"/>
              </a:ext>
            </a:extLst>
          </p:cNvPr>
          <p:cNvSpPr txBox="1">
            <a:spLocks/>
          </p:cNvSpPr>
          <p:nvPr/>
        </p:nvSpPr>
        <p:spPr>
          <a:xfrm>
            <a:off x="387276" y="1825625"/>
            <a:ext cx="461503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AC0750-C024-4CAD-5945-954F7630F5C3}"/>
              </a:ext>
            </a:extLst>
          </p:cNvPr>
          <p:cNvSpPr txBox="1">
            <a:spLocks/>
          </p:cNvSpPr>
          <p:nvPr/>
        </p:nvSpPr>
        <p:spPr>
          <a:xfrm>
            <a:off x="0" y="1833208"/>
            <a:ext cx="6096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98 rows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98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For each booster version, sum all of its launches’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sum(PAYLOAD_MASS__KG_)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06" y="1674235"/>
            <a:ext cx="640534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all launches’ payload carried by F9 v1.1 / number of launches boosted by F9 v1.1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Average Payload Mass by F9 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1A9C8-C81A-02D0-6A4D-3D4F17B4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06" y="3883510"/>
            <a:ext cx="5636592" cy="16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column is already in an ascending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rowshaving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Landing_Outcome = “Success (ground pad)”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to 1 row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8A950-810A-C21C-00D6-E0FACBA8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17" y="3737385"/>
            <a:ext cx="6743378" cy="17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9859" y="158895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 two conditions: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Landing_Outcome = “Success (drone ship)”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 between 4000 and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91F76-151D-D22F-E16C-5CD5378E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72" y="4168905"/>
            <a:ext cx="55435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8325"/>
            <a:ext cx="64735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are located in close proximity to the nearest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 in Florida are proximal to each other. This can be explained by these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 the equator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bonus velocity during a rocket’s launch  improve capability to reach certain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transportation of equipment and personnel between different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logistical 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07835-E1A5-C9F0-FA26-46BE9E18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61847"/>
            <a:ext cx="6096000" cy="3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624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4" y="1839205"/>
            <a:ext cx="5401093" cy="39161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highest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LC-40 has the highest number of launches but the lowest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C5566-E939-14B2-90E2-8A1B16D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1" y="1602889"/>
            <a:ext cx="6990775" cy="45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74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84304"/>
            <a:ext cx="5701553" cy="44350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Samuel C Phillips Parkway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provides crucial transportation links for the movement of heavy and oversized equipment and components required for space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 close distance (590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Coast provides unrestricted airspace and launch safety  in close distance (860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While railroad may supplement rocket components and other facilities, for safety it should be relatively far from the launch site  28 kilometers 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Titan III Railroad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SLC-40’s distance to certain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AD14-F158-14B2-4147-D46AFAE9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01" y="1792820"/>
            <a:ext cx="6607899" cy="4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364155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Florida accounts for 83.4% number of successes, while California makes up 16.7%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KSC LC-39A  =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= % in VAFB SLC-4E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share between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BECB8-4D9E-E8C9-AD8A-3F568C4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52" y="3429000"/>
            <a:ext cx="7876389" cy="3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943" y="1866541"/>
            <a:ext cx="12113111" cy="27894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 LC-39 A has highest launch success rate, with 76.9% of landings are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BE427-9A24-AD32-B086-7D7B40DF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4" y="2968826"/>
            <a:ext cx="11795412" cy="33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047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3310" y="1520051"/>
            <a:ext cx="10414662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payload range to be 0 to 10000.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has the highest success rate, with 68.42%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3E462-677B-A22E-3804-4BD1782D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" y="2611419"/>
            <a:ext cx="11213205" cy="36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200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031" y="1520051"/>
            <a:ext cx="10816941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range from 2500 to 5000 has the highest success rate, with 55%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1FF95-CF05-A23F-D6D0-EC544965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1" y="2424547"/>
            <a:ext cx="11045917" cy="38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9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6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351054"/>
            <a:ext cx="5099125" cy="1769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achieves the highest accuracy on test set, with 94.44% of samples are accurately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9D9C4-7B16-C008-5C6A-6CFDCA80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6" y="1464880"/>
            <a:ext cx="6720899" cy="50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181" y="621996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64345"/>
            <a:ext cx="5550946" cy="1677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1 sample is falsely labelled (ground truth: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not 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predicted: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samples belonging to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are truly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Decision Tree’s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264D2B-8857-31E6-B9E1-527C68A7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46" y="1370405"/>
            <a:ext cx="5905948" cy="50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0063" y="1792215"/>
            <a:ext cx="99266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rocket’s landing outcome can be predicted using machine learning and visualization techniques instead of doing math and physics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Optimize time and resource allocation for launching spaceship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correlation between factors is not well-researched enough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Future development: discover more patterns in data and perform more preprocessing techniques to remove unwanted information from the dataset that can badly affect the machine learning model’s performance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number of null values in each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null value to the mean of that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</TotalTime>
  <Words>1856</Words>
  <Application>Microsoft Office PowerPoint</Application>
  <PresentationFormat>Widescreen</PresentationFormat>
  <Paragraphs>263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Roboto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209</cp:revision>
  <dcterms:created xsi:type="dcterms:W3CDTF">2021-04-29T18:58:34Z</dcterms:created>
  <dcterms:modified xsi:type="dcterms:W3CDTF">2023-08-04T15:29:25Z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